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5" r:id="rId6"/>
    <p:sldId id="264" r:id="rId7"/>
    <p:sldId id="266" r:id="rId8"/>
    <p:sldId id="260" r:id="rId9"/>
    <p:sldId id="262" r:id="rId10"/>
    <p:sldId id="261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731"/>
    <p:restoredTop sz="84967"/>
  </p:normalViewPr>
  <p:slideViewPr>
    <p:cSldViewPr snapToGrid="0" snapToObjects="1">
      <p:cViewPr varScale="1">
        <p:scale>
          <a:sx n="88" d="100"/>
          <a:sy n="88" d="100"/>
        </p:scale>
        <p:origin x="4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23.01.20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und Johannes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Fahrzeugs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681" y="16906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790977" y="6123543"/>
            <a:ext cx="515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6123543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Fig.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Abblidung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15" y="2613026"/>
            <a:ext cx="50609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74D81-7BC4-A34C-AA38-3A6AC9765879}"/>
              </a:ext>
            </a:extLst>
          </p:cNvPr>
          <p:cNvSpPr txBox="1"/>
          <p:nvPr/>
        </p:nvSpPr>
        <p:spPr>
          <a:xfrm>
            <a:off x="1251049" y="3016251"/>
            <a:ext cx="391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Eqn. 1: Inverse 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dritter Zeile umgedreht, da Module 2 &amp; 4 im Vergleich zu Modulen 1 &amp; 3 umgedreht.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blipFill>
                <a:blip r:embed="rId2"/>
                <a:stretch>
                  <a:fillRect l="-802" t="-543" r="-1872" b="-32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0DA915-32CF-024E-9C5A-15087EEE5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392" t="16813" r="31089" b="76164"/>
          <a:stretch/>
        </p:blipFill>
        <p:spPr>
          <a:xfrm>
            <a:off x="838200" y="1690688"/>
            <a:ext cx="4737604" cy="1325563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4: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601" cy="104102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wurde mit einem Komplementär-Filter aus dem Gyroskop und dem Beschleunigungssensor berechnet.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in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Verdendung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601" cy="1041028"/>
              </a:xfrm>
              <a:blipFill>
                <a:blip r:embed="rId2"/>
                <a:stretch>
                  <a:fillRect l="-362" t="-97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28431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8" y="3018971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C6E6-C0AA-BD46-99AF-262B202E029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71450" indent="-171450"/>
                <a:r>
                  <a:rPr lang="en-DE" dirty="0"/>
                  <a:t>D-Anteil verschlächtert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171450" indent="-171450"/>
                <a:endParaRPr lang="en-DE" dirty="0"/>
              </a:p>
              <a:p>
                <a:pPr marL="171450" indent="-171450"/>
                <a:r>
                  <a:rPr lang="en-DE" dirty="0"/>
                  <a:t>I-Anteil und stationäre Vorsteuerung zusammen führen zu Überschwingen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DE" dirty="0"/>
                  <a:t>nur I-Anteil ohne Vorsteuerung verwendet</a:t>
                </a:r>
              </a:p>
              <a:p>
                <a:endParaRPr lang="en-GB" dirty="0"/>
              </a:p>
              <a:p>
                <a:pPr marL="171450" indent="-171450"/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C6E6-C0AA-BD46-99AF-262B202E0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t="-35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9E289-5B47-3C41-B602-80C6688BF0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9E289-5B47-3C41-B602-80C6688BF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r="-12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62726" cy="979941"/>
          </a:xfr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Anfgetretene Probleme beim Projekt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3575-EFB8-2549-8048-3507272BF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/>
          <a:lstStyle/>
          <a:p>
            <a:r>
              <a:rPr lang="en-DE" dirty="0"/>
              <a:t>Matlab </a:t>
            </a:r>
            <a:r>
              <a:rPr lang="en-DE"/>
              <a:t>nicht echtzeitfähig</a:t>
            </a: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690688"/>
            <a:ext cx="5929691" cy="33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348</Words>
  <Application>Microsoft Macintosh PowerPoint</Application>
  <PresentationFormat>Widescreen</PresentationFormat>
  <Paragraphs>38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Aufbau des Fahrzeugs</vt:lpstr>
      <vt:lpstr>Kinematik des Fahrzeugs</vt:lpstr>
      <vt:lpstr>Reglerstruktur</vt:lpstr>
      <vt:lpstr>Winkelmessung</vt:lpstr>
      <vt:lpstr>PI-Reglerkaskade</vt:lpstr>
      <vt:lpstr>Not-Stop, falls berechneter Winkel θ_p zu groß wird</vt:lpstr>
      <vt:lpstr>Anfgetretene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27</cp:revision>
  <dcterms:created xsi:type="dcterms:W3CDTF">2020-01-20T12:58:55Z</dcterms:created>
  <dcterms:modified xsi:type="dcterms:W3CDTF">2020-01-23T12:54:07Z</dcterms:modified>
</cp:coreProperties>
</file>